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1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B114C-4680-4C29-BE4D-D373F6C0CCE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5C68B-67DC-4EB7-8A0B-A3ECBB611C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5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B4215-66B6-4500-8915-F4891CCCBE03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500A9-F842-4742-92D2-0F36F060A7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70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500A9-F842-4742-92D2-0F36F060A7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193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500A9-F842-4742-92D2-0F36F060A7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193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95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45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52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99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39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70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08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46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969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95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0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7CEBD-5DC7-4E27-96C9-143038E5693C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4A451-41AF-4A62-9A37-233D2AA75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0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Your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School, year etc.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114300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Create Your Title Page: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073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14300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Create Your Home Page:</a:t>
            </a:r>
            <a:endParaRPr lang="en-US" sz="2800" dirty="0"/>
          </a:p>
        </p:txBody>
      </p:sp>
      <p:sp>
        <p:nvSpPr>
          <p:cNvPr id="7" name="Rounded Rectangle 6"/>
          <p:cNvSpPr/>
          <p:nvPr/>
        </p:nvSpPr>
        <p:spPr>
          <a:xfrm>
            <a:off x="381000" y="1925782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Professional Development Plan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00300" y="5167286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Make multiple buttons using the “Insert” tab and choose “shapes”.</a:t>
            </a:r>
            <a:endParaRPr lang="en-US" sz="2800" dirty="0"/>
          </a:p>
        </p:txBody>
      </p:sp>
      <p:sp>
        <p:nvSpPr>
          <p:cNvPr id="9" name="Rounded Rectangle 8"/>
          <p:cNvSpPr/>
          <p:nvPr/>
        </p:nvSpPr>
        <p:spPr>
          <a:xfrm>
            <a:off x="3505200" y="1960418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NTE Gardens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6400800" y="1925782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Spring Art Show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353291" y="3505200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NTE Yearbook 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505200" y="3505200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Art Web Page 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6400800" y="3484418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Grant Applications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10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91" y="304800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Create Page with the following buttons:</a:t>
            </a:r>
            <a:endParaRPr lang="en-US" sz="2800" dirty="0"/>
          </a:p>
        </p:txBody>
      </p:sp>
      <p:sp>
        <p:nvSpPr>
          <p:cNvPr id="7" name="Rounded Rectangle 6"/>
          <p:cNvSpPr/>
          <p:nvPr/>
        </p:nvSpPr>
        <p:spPr>
          <a:xfrm>
            <a:off x="381000" y="1925782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PDP Plan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00300" y="5167286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Make multiple buttons using the “Insert” tab and choose “shapes”.</a:t>
            </a:r>
            <a:endParaRPr lang="en-US" sz="2800" dirty="0"/>
          </a:p>
        </p:txBody>
      </p:sp>
      <p:sp>
        <p:nvSpPr>
          <p:cNvPr id="9" name="Rounded Rectangle 8"/>
          <p:cNvSpPr/>
          <p:nvPr/>
        </p:nvSpPr>
        <p:spPr>
          <a:xfrm>
            <a:off x="3505200" y="1960418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PDP Mid Report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6400800" y="1925782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PDP/Portfolio Reflection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353291" y="3505200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Student Work Samples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505200" y="3505200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Teacher Work Samples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6400800" y="3484418"/>
            <a:ext cx="2362200" cy="1143000"/>
          </a:xfrm>
          <a:prstGeom prst="round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Final Reflection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7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066800"/>
            <a:ext cx="73914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Next Steps:</a:t>
            </a:r>
          </a:p>
          <a:p>
            <a:endParaRPr lang="en-US" sz="32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Create navigation links to your buttons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32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Create home page navigation links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3200" dirty="0"/>
          </a:p>
          <a:p>
            <a:r>
              <a:rPr lang="en-US" sz="3200" dirty="0" smtClean="0"/>
              <a:t>To create navigation links, you must highlight your button text and then click on the insert menu tab and choose “Action”.  Now you can link to a file, URL, or another page in your PowerPoint.</a:t>
            </a:r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3" name="Action Button: Home 2">
            <a:hlinkClick r:id="" action="ppaction://noaction" highlightClick="1"/>
          </p:cNvPr>
          <p:cNvSpPr/>
          <p:nvPr/>
        </p:nvSpPr>
        <p:spPr>
          <a:xfrm>
            <a:off x="7086600" y="3048000"/>
            <a:ext cx="762000" cy="76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67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139</Words>
  <Application>Microsoft Office PowerPoint</Application>
  <PresentationFormat>On-screen Show (4:3)</PresentationFormat>
  <Paragraphs>28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Your Name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Name</dc:title>
  <dc:creator>Pam Tycer</dc:creator>
  <cp:lastModifiedBy>Pam Tycer</cp:lastModifiedBy>
  <cp:revision>7</cp:revision>
  <dcterms:created xsi:type="dcterms:W3CDTF">2011-08-07T14:46:48Z</dcterms:created>
  <dcterms:modified xsi:type="dcterms:W3CDTF">2011-08-09T01:04:11Z</dcterms:modified>
</cp:coreProperties>
</file>